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9" autoAdjust="0"/>
    <p:restoredTop sz="94660"/>
  </p:normalViewPr>
  <p:slideViewPr>
    <p:cSldViewPr snapToGrid="0">
      <p:cViewPr>
        <p:scale>
          <a:sx n="67" d="100"/>
          <a:sy n="67" d="100"/>
        </p:scale>
        <p:origin x="45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8T17:01:41.94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1 537 24575,'0'0'0,"0"0"0,3-4 0,12-9 0,1 2 0,0-1 0,0 2 0,1 0 0,23-9 0,-20 9 0,4-2 0,200-96 0,-151 77 0,88-25 0,225-42 0,3 16 0,-351 75 0,43-8 0,138-5 0,83 19 0,-249 1 0,156-7 0,-49-1 0,-104 7 0,82 0 0,-107 2 0,1 2 0,40 8 0,-39-2 0,58 26 0,-20-8 0,20 9 0,151 85 0,-199-94 0,-2 1 0,60 55 0,-63-51 0,177 172 0,-122-112 0,-55-59 0,2-1 0,65 39 0,-52-36 0,-33-21 0,-1 1 0,0 1 0,-2 1 0,0 1 0,25 33 0,61 108 0,-46-67 0,-39-67-273,0-1 0,2 0 0,1-1 0,38 32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18T17:01:44.448"/>
    </inkml:context>
    <inkml:brush xml:id="br0">
      <inkml:brushProperty name="width" value="0.2" units="cm"/>
      <inkml:brushProperty name="height" value="0.2" units="cm"/>
    </inkml:brush>
  </inkml:definitions>
  <inkml:trace contextRef="#ctx0" brushRef="#br0">1491 0 24575,'0'0'0,"0"0"0,0 0 0,0 0 0,0 0 0,0 11 0,-1 61 0,2 85 0,1-142 0,0 0 0,0 0 0,9 26 0,20 42 0,-13-38 0,-11-25 0,68 196 0,-64-174 0,0 0 0,-3 1 0,3 54 0,-10-80 0,-1-3 0,1 0 0,1-1 0,4 19 0,56 230 0,-49-202 0,-6-24 0,-2 1 0,1 44 0,-7 76 0,-1-54 0,2 169 0,-2-270 0,0 0 0,0-1 0,0 1 0,0-1 0,0 0 0,0 0 0,-3 1 0,-5 1 0,1-1 0,-1 0 0,0-1 0,0 0 0,0-1 0,1 0 0,-13-2 0,-5 1 0,-833 0 0,459 2 0,382-2 0,0-1 0,0-1 0,0-1 0,0 0 0,1-2 0,-28-11 0,24 9 0,0 2 0,0 0 0,-1 1 0,0 2 0,0 0 0,0 1 0,-43 3 0</inkml:trace>
</inkml:ink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C743-4B33-43DD-3E7B-9C30111EB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78375D-7F87-0BC3-803F-430402423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F71D7-9EBD-676E-324E-821E47D1C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AFE29-B329-E41B-D41E-FCA0CFB44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6CFFA-0437-B402-73D8-432BD5DCE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498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AECE0-DB0F-4198-2331-BD329A21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28F63-5467-91D0-92B0-CC0654C5CF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14159-C8BE-279D-EC76-1FB3BAE2A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6E9D1-0B9E-C591-F6BD-8F5052621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FA2EC-95F8-DF46-AC4B-071480E5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048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7758B2-0F49-611F-CACA-7E85C6DCF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5F07B-C371-AB7B-9905-AC8EEDE080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45DC5-50E5-DF19-7687-BAD35A131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2E77F-F8EB-2ABF-1887-31AA022E6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FEF47-4061-0475-48E3-8F0E51157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733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BED5A-0EFD-DCE3-E805-0552119A1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05178-AC13-90B5-36F4-F356B7E61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43309-0DF8-C238-5091-1AA7C9FBC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B4C8B-F0A9-7A41-D86A-1AF572923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7142-C716-1AF5-2123-5173A3526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7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C854C-BF95-D84E-1A04-FC8D6CA76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D82DC-E3F1-F60C-0347-36FC71FA0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8008F-E78F-5300-5CAE-94195B02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EF21B-32D4-EC7F-41A6-367E181C5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707E7-9068-10A8-CC15-67D68376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052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B211-639E-76B4-A868-05EBAF914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597DA-95C1-7CE4-E5D4-D5B406682C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718F24-6993-C93F-1582-F46E35301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4DE79-FEED-1859-2E9F-52E967FF2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DEF65-B395-9ED6-D017-C1B931F15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F86BA-4FAC-8F96-EF97-43E0D7F23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810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3C494-A4DB-C3A1-6048-18627389C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51AB4-8D07-018F-E44A-1BF82872C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8A5017-D815-D1AB-E015-1ECAABFE7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A462F4-625D-D98F-4477-0A316490AF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406AA3-D02E-22B2-E929-245F3B64C9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F16064-59CE-3CBF-C761-73050B86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5B9532-6351-9FF8-0720-E6457044B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A1E43C-CCF4-D0E7-0212-FD4C28EA8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0385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7EC30-06FB-561F-6B1D-9D9B9935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C556F3-C1B2-70DE-6678-58A34CABF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41333-BF97-AF12-D1F9-FADA2819C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14901E-1221-F23E-3970-540258FC6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579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BDC3A-E4F6-CAAA-969A-52FE80F5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0415DC-0605-1106-B7D5-87D583621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5F3B7-BA34-926D-F1C7-60155528F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7863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94AED-5B21-51C9-C2F7-12DEC481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4106C-E06A-E6C7-CE3F-84D7D83B7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F7D004-E8E1-8B87-C0E2-16E97E80D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2E335B-330B-754C-E18A-528AD20F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B2AE0-908A-C18A-FFFA-8E30FFE94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910F3-4BA8-642D-A964-4517A1A62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778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E097-4F09-5D84-CEA2-20C099889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B74EB6-A660-DAE3-5E47-8CDC57721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57F934-192E-071E-8514-96A5548F6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8E94B-97BC-2BA5-060D-EF5A50666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62523D-074E-B8B5-8F68-E33002EBB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540F1-07B9-5CB8-B285-73585CD44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472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3C7E27-4389-1DE1-D188-A744B3B52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44894-E360-A012-459E-C0BEE60FB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B85D6-3972-B66F-5A60-D225F9EC4C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92D705-55FD-400D-B5E1-66075F66A1C9}" type="datetimeFigureOut">
              <a:rPr lang="en-GB" smtClean="0"/>
              <a:t>18/11/2025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EEA75-66A0-4DCE-FFDE-62F8F0BE19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F0D71-7FB0-230A-E91E-A53C394EA7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E36408-19BC-4D5B-ACA6-F08873F85B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332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3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54ECEBE-9353-406C-9313-02A517A3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6806086-A782-4311-A63B-1A68574D8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902" y="-15901"/>
            <a:ext cx="6578337" cy="5814891"/>
          </a:xfrm>
          <a:custGeom>
            <a:avLst/>
            <a:gdLst>
              <a:gd name="connsiteX0" fmla="*/ 1667657 w 6578337"/>
              <a:gd name="connsiteY0" fmla="*/ 0 h 5814891"/>
              <a:gd name="connsiteX1" fmla="*/ 5296215 w 6578337"/>
              <a:gd name="connsiteY1" fmla="*/ 0 h 5814891"/>
              <a:gd name="connsiteX2" fmla="*/ 5354505 w 6578337"/>
              <a:gd name="connsiteY2" fmla="*/ 38974 h 5814891"/>
              <a:gd name="connsiteX3" fmla="*/ 5772761 w 6578337"/>
              <a:gd name="connsiteY3" fmla="*/ 430996 h 5814891"/>
              <a:gd name="connsiteX4" fmla="*/ 6578337 w 6578337"/>
              <a:gd name="connsiteY4" fmla="*/ 2842158 h 5814891"/>
              <a:gd name="connsiteX5" fmla="*/ 6219497 w 6578337"/>
              <a:gd name="connsiteY5" fmla="*/ 3831001 h 5814891"/>
              <a:gd name="connsiteX6" fmla="*/ 5157059 w 6578337"/>
              <a:gd name="connsiteY6" fmla="*/ 4751758 h 5814891"/>
              <a:gd name="connsiteX7" fmla="*/ 4923464 w 6578337"/>
              <a:gd name="connsiteY7" fmla="*/ 4927890 h 5814891"/>
              <a:gd name="connsiteX8" fmla="*/ 3004017 w 6578337"/>
              <a:gd name="connsiteY8" fmla="*/ 5814891 h 5814891"/>
              <a:gd name="connsiteX9" fmla="*/ 475534 w 6578337"/>
              <a:gd name="connsiteY9" fmla="*/ 4373098 h 5814891"/>
              <a:gd name="connsiteX10" fmla="*/ 206071 w 6578337"/>
              <a:gd name="connsiteY10" fmla="*/ 4004246 h 5814891"/>
              <a:gd name="connsiteX11" fmla="*/ 79385 w 6578337"/>
              <a:gd name="connsiteY11" fmla="*/ 3833508 h 5814891"/>
              <a:gd name="connsiteX12" fmla="*/ 0 w 6578337"/>
              <a:gd name="connsiteY12" fmla="*/ 3721725 h 5814891"/>
              <a:gd name="connsiteX13" fmla="*/ 0 w 6578337"/>
              <a:gd name="connsiteY13" fmla="*/ 1581323 h 5814891"/>
              <a:gd name="connsiteX14" fmla="*/ 168477 w 6578337"/>
              <a:gd name="connsiteY14" fmla="*/ 1300525 h 5814891"/>
              <a:gd name="connsiteX15" fmla="*/ 885512 w 6578337"/>
              <a:gd name="connsiteY15" fmla="*/ 515238 h 5814891"/>
              <a:gd name="connsiteX16" fmla="*/ 1494824 w 6578337"/>
              <a:gd name="connsiteY16" fmla="*/ 90742 h 58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78337" h="5814891">
                <a:moveTo>
                  <a:pt x="1667657" y="0"/>
                </a:moveTo>
                <a:lnTo>
                  <a:pt x="5296215" y="0"/>
                </a:lnTo>
                <a:lnTo>
                  <a:pt x="5354505" y="38974"/>
                </a:lnTo>
                <a:cubicBezTo>
                  <a:pt x="5505893" y="152699"/>
                  <a:pt x="5645664" y="283643"/>
                  <a:pt x="5772761" y="430996"/>
                </a:cubicBezTo>
                <a:cubicBezTo>
                  <a:pt x="6292274" y="1033532"/>
                  <a:pt x="6578337" y="1889809"/>
                  <a:pt x="6578337" y="2842158"/>
                </a:cubicBezTo>
                <a:cubicBezTo>
                  <a:pt x="6578337" y="3222117"/>
                  <a:pt x="6467617" y="3527065"/>
                  <a:pt x="6219497" y="3831001"/>
                </a:cubicBezTo>
                <a:cubicBezTo>
                  <a:pt x="5959965" y="4148933"/>
                  <a:pt x="5569997" y="4441763"/>
                  <a:pt x="5157059" y="4751758"/>
                </a:cubicBezTo>
                <a:cubicBezTo>
                  <a:pt x="5080873" y="4808882"/>
                  <a:pt x="5002168" y="4868026"/>
                  <a:pt x="4923464" y="4927890"/>
                </a:cubicBezTo>
                <a:cubicBezTo>
                  <a:pt x="4218974" y="5463640"/>
                  <a:pt x="3704799" y="5814891"/>
                  <a:pt x="3004017" y="5814891"/>
                </a:cubicBezTo>
                <a:cubicBezTo>
                  <a:pt x="1936240" y="5814891"/>
                  <a:pt x="1180025" y="5383723"/>
                  <a:pt x="475534" y="4373098"/>
                </a:cubicBezTo>
                <a:cubicBezTo>
                  <a:pt x="383343" y="4240819"/>
                  <a:pt x="293225" y="4120515"/>
                  <a:pt x="206071" y="4004246"/>
                </a:cubicBezTo>
                <a:cubicBezTo>
                  <a:pt x="160920" y="3943985"/>
                  <a:pt x="118700" y="3887339"/>
                  <a:pt x="79385" y="3833508"/>
                </a:cubicBezTo>
                <a:lnTo>
                  <a:pt x="0" y="3721725"/>
                </a:lnTo>
                <a:lnTo>
                  <a:pt x="0" y="1581323"/>
                </a:lnTo>
                <a:lnTo>
                  <a:pt x="168477" y="1300525"/>
                </a:lnTo>
                <a:cubicBezTo>
                  <a:pt x="359173" y="1017017"/>
                  <a:pt x="599372" y="753795"/>
                  <a:pt x="885512" y="515238"/>
                </a:cubicBezTo>
                <a:cubicBezTo>
                  <a:pt x="1073010" y="358870"/>
                  <a:pt x="1278109" y="216205"/>
                  <a:pt x="1494824" y="90742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82FC95-8D15-79AD-24D2-71309510FD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1538"/>
          <a:stretch>
            <a:fillRect/>
          </a:stretch>
        </p:blipFill>
        <p:spPr>
          <a:xfrm>
            <a:off x="20" y="-2"/>
            <a:ext cx="6323142" cy="5593660"/>
          </a:xfrm>
          <a:custGeom>
            <a:avLst/>
            <a:gdLst/>
            <a:ahLst/>
            <a:cxnLst/>
            <a:rect l="l" t="t" r="r" b="b"/>
            <a:pathLst>
              <a:path w="6323162" h="5593660">
                <a:moveTo>
                  <a:pt x="2177447" y="0"/>
                </a:move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71458B-DF80-43DF-9693-2EC3878AC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23162" cy="5593660"/>
          </a:xfrm>
          <a:custGeom>
            <a:avLst/>
            <a:gdLst>
              <a:gd name="connsiteX0" fmla="*/ 2177447 w 6323162"/>
              <a:gd name="connsiteY0" fmla="*/ 0 h 5593660"/>
              <a:gd name="connsiteX1" fmla="*/ 2572776 w 6323162"/>
              <a:gd name="connsiteY1" fmla="*/ 0 h 5593660"/>
              <a:gd name="connsiteX2" fmla="*/ 2279674 w 6323162"/>
              <a:gd name="connsiteY2" fmla="*/ 98163 h 5593660"/>
              <a:gd name="connsiteX3" fmla="*/ 1163390 w 6323162"/>
              <a:gd name="connsiteY3" fmla="*/ 758946 h 5593660"/>
              <a:gd name="connsiteX4" fmla="*/ 391288 w 6323162"/>
              <a:gd name="connsiteY4" fmla="*/ 1711778 h 5593660"/>
              <a:gd name="connsiteX5" fmla="*/ 111318 w 6323162"/>
              <a:gd name="connsiteY5" fmla="*/ 2820666 h 5593660"/>
              <a:gd name="connsiteX6" fmla="*/ 574682 w 6323162"/>
              <a:gd name="connsiteY6" fmla="*/ 3850310 h 5593660"/>
              <a:gd name="connsiteX7" fmla="*/ 808161 w 6323162"/>
              <a:gd name="connsiteY7" fmla="*/ 4177123 h 5593660"/>
              <a:gd name="connsiteX8" fmla="*/ 2998992 w 6323162"/>
              <a:gd name="connsiteY8" fmla="*/ 5454594 h 5593660"/>
              <a:gd name="connsiteX9" fmla="*/ 4662117 w 6323162"/>
              <a:gd name="connsiteY9" fmla="*/ 4668685 h 5593660"/>
              <a:gd name="connsiteX10" fmla="*/ 4864518 w 6323162"/>
              <a:gd name="connsiteY10" fmla="*/ 4512627 h 5593660"/>
              <a:gd name="connsiteX11" fmla="*/ 5785079 w 6323162"/>
              <a:gd name="connsiteY11" fmla="*/ 3696808 h 5593660"/>
              <a:gd name="connsiteX12" fmla="*/ 6095999 w 6323162"/>
              <a:gd name="connsiteY12" fmla="*/ 2820666 h 5593660"/>
              <a:gd name="connsiteX13" fmla="*/ 5397999 w 6323162"/>
              <a:gd name="connsiteY13" fmla="*/ 684305 h 5593660"/>
              <a:gd name="connsiteX14" fmla="*/ 4612801 w 6323162"/>
              <a:gd name="connsiteY14" fmla="*/ 81166 h 5593660"/>
              <a:gd name="connsiteX15" fmla="*/ 4406067 w 6323162"/>
              <a:gd name="connsiteY15" fmla="*/ 0 h 5593660"/>
              <a:gd name="connsiteX16" fmla="*/ 4826316 w 6323162"/>
              <a:gd name="connsiteY16" fmla="*/ 0 h 5593660"/>
              <a:gd name="connsiteX17" fmla="*/ 4971508 w 6323162"/>
              <a:gd name="connsiteY17" fmla="*/ 75777 h 5593660"/>
              <a:gd name="connsiteX18" fmla="*/ 5577109 w 6323162"/>
              <a:gd name="connsiteY18" fmla="*/ 586873 h 5593660"/>
              <a:gd name="connsiteX19" fmla="*/ 6323162 w 6323162"/>
              <a:gd name="connsiteY19" fmla="*/ 2829148 h 5593660"/>
              <a:gd name="connsiteX20" fmla="*/ 5990836 w 6323162"/>
              <a:gd name="connsiteY20" fmla="*/ 3748729 h 5593660"/>
              <a:gd name="connsiteX21" fmla="*/ 5006899 w 6323162"/>
              <a:gd name="connsiteY21" fmla="*/ 4604992 h 5593660"/>
              <a:gd name="connsiteX22" fmla="*/ 4790566 w 6323162"/>
              <a:gd name="connsiteY22" fmla="*/ 4768788 h 5593660"/>
              <a:gd name="connsiteX23" fmla="*/ 3012943 w 6323162"/>
              <a:gd name="connsiteY23" fmla="*/ 5593660 h 5593660"/>
              <a:gd name="connsiteX24" fmla="*/ 671286 w 6323162"/>
              <a:gd name="connsiteY24" fmla="*/ 4252856 h 5593660"/>
              <a:gd name="connsiteX25" fmla="*/ 421733 w 6323162"/>
              <a:gd name="connsiteY25" fmla="*/ 3909839 h 5593660"/>
              <a:gd name="connsiteX26" fmla="*/ 48655 w 6323162"/>
              <a:gd name="connsiteY26" fmla="*/ 3351082 h 5593660"/>
              <a:gd name="connsiteX27" fmla="*/ 0 w 6323162"/>
              <a:gd name="connsiteY27" fmla="*/ 3239820 h 5593660"/>
              <a:gd name="connsiteX28" fmla="*/ 0 w 6323162"/>
              <a:gd name="connsiteY28" fmla="*/ 2248150 h 5593660"/>
              <a:gd name="connsiteX29" fmla="*/ 1658 w 6323162"/>
              <a:gd name="connsiteY29" fmla="*/ 2239520 h 5593660"/>
              <a:gd name="connsiteX30" fmla="*/ 225714 w 6323162"/>
              <a:gd name="connsiteY30" fmla="*/ 1665285 h 5593660"/>
              <a:gd name="connsiteX31" fmla="*/ 1050970 w 6323162"/>
              <a:gd name="connsiteY31" fmla="*/ 665214 h 5593660"/>
              <a:gd name="connsiteX32" fmla="*/ 1923692 w 6323162"/>
              <a:gd name="connsiteY32" fmla="*/ 107844 h 5593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323162" h="5593660">
                <a:moveTo>
                  <a:pt x="2177447" y="0"/>
                </a:moveTo>
                <a:lnTo>
                  <a:pt x="2572776" y="0"/>
                </a:lnTo>
                <a:lnTo>
                  <a:pt x="2279674" y="98163"/>
                </a:lnTo>
                <a:cubicBezTo>
                  <a:pt x="1874231" y="253327"/>
                  <a:pt x="1488311" y="481852"/>
                  <a:pt x="1163390" y="758946"/>
                </a:cubicBezTo>
                <a:cubicBezTo>
                  <a:pt x="832819" y="1040772"/>
                  <a:pt x="573013" y="1361447"/>
                  <a:pt x="391288" y="1711778"/>
                </a:cubicBezTo>
                <a:cubicBezTo>
                  <a:pt x="205583" y="2069903"/>
                  <a:pt x="111318" y="2442986"/>
                  <a:pt x="111318" y="2820666"/>
                </a:cubicBezTo>
                <a:cubicBezTo>
                  <a:pt x="111318" y="3201031"/>
                  <a:pt x="261705" y="3423166"/>
                  <a:pt x="574682" y="3850310"/>
                </a:cubicBezTo>
                <a:cubicBezTo>
                  <a:pt x="650197" y="3953327"/>
                  <a:pt x="728281" y="4059920"/>
                  <a:pt x="808161" y="4177123"/>
                </a:cubicBezTo>
                <a:cubicBezTo>
                  <a:pt x="1418574" y="5072567"/>
                  <a:pt x="2073806" y="5454594"/>
                  <a:pt x="2998992" y="5454594"/>
                </a:cubicBezTo>
                <a:cubicBezTo>
                  <a:pt x="3606192" y="5454594"/>
                  <a:pt x="4051705" y="5143376"/>
                  <a:pt x="4662117" y="4668685"/>
                </a:cubicBezTo>
                <a:cubicBezTo>
                  <a:pt x="4730310" y="4615645"/>
                  <a:pt x="4798505" y="4563242"/>
                  <a:pt x="4864518" y="4512627"/>
                </a:cubicBezTo>
                <a:cubicBezTo>
                  <a:pt x="5222313" y="4237963"/>
                  <a:pt x="5560204" y="3978506"/>
                  <a:pt x="5785079" y="3696808"/>
                </a:cubicBezTo>
                <a:cubicBezTo>
                  <a:pt x="6000066" y="3427513"/>
                  <a:pt x="6095999" y="3157320"/>
                  <a:pt x="6095999" y="2820666"/>
                </a:cubicBezTo>
                <a:cubicBezTo>
                  <a:pt x="6095999" y="1976856"/>
                  <a:pt x="5848138" y="1218170"/>
                  <a:pt x="5397999" y="684305"/>
                </a:cubicBezTo>
                <a:cubicBezTo>
                  <a:pt x="5177750" y="423188"/>
                  <a:pt x="4913577" y="220223"/>
                  <a:pt x="4612801" y="81166"/>
                </a:cubicBezTo>
                <a:lnTo>
                  <a:pt x="4406067" y="0"/>
                </a:lnTo>
                <a:lnTo>
                  <a:pt x="4826316" y="0"/>
                </a:lnTo>
                <a:lnTo>
                  <a:pt x="4971508" y="75777"/>
                </a:lnTo>
                <a:cubicBezTo>
                  <a:pt x="5197582" y="210111"/>
                  <a:pt x="5400550" y="381325"/>
                  <a:pt x="5577109" y="586873"/>
                </a:cubicBezTo>
                <a:cubicBezTo>
                  <a:pt x="6058235" y="1147205"/>
                  <a:pt x="6323162" y="1943505"/>
                  <a:pt x="6323162" y="2829148"/>
                </a:cubicBezTo>
                <a:cubicBezTo>
                  <a:pt x="6323162" y="3182494"/>
                  <a:pt x="6220623" y="3466081"/>
                  <a:pt x="5990836" y="3748729"/>
                </a:cubicBezTo>
                <a:cubicBezTo>
                  <a:pt x="5750480" y="4044392"/>
                  <a:pt x="5389327" y="4316711"/>
                  <a:pt x="5006899" y="4604992"/>
                </a:cubicBezTo>
                <a:cubicBezTo>
                  <a:pt x="4936343" y="4658116"/>
                  <a:pt x="4863453" y="4713117"/>
                  <a:pt x="4790566" y="4768788"/>
                </a:cubicBezTo>
                <a:cubicBezTo>
                  <a:pt x="4138128" y="5267012"/>
                  <a:pt x="3661945" y="5593660"/>
                  <a:pt x="3012943" y="5593660"/>
                </a:cubicBezTo>
                <a:cubicBezTo>
                  <a:pt x="2024062" y="5593660"/>
                  <a:pt x="1323723" y="5192693"/>
                  <a:pt x="671286" y="4252856"/>
                </a:cubicBezTo>
                <a:cubicBezTo>
                  <a:pt x="585906" y="4129842"/>
                  <a:pt x="502446" y="4017964"/>
                  <a:pt x="421733" y="3909839"/>
                </a:cubicBezTo>
                <a:cubicBezTo>
                  <a:pt x="254471" y="3685679"/>
                  <a:pt x="130655" y="3515312"/>
                  <a:pt x="48655" y="3351082"/>
                </a:cubicBezTo>
                <a:lnTo>
                  <a:pt x="0" y="3239820"/>
                </a:lnTo>
                <a:lnTo>
                  <a:pt x="0" y="2248150"/>
                </a:lnTo>
                <a:lnTo>
                  <a:pt x="1658" y="2239520"/>
                </a:lnTo>
                <a:cubicBezTo>
                  <a:pt x="51657" y="2045089"/>
                  <a:pt x="126469" y="1853225"/>
                  <a:pt x="225714" y="1665285"/>
                </a:cubicBezTo>
                <a:cubicBezTo>
                  <a:pt x="419948" y="1297585"/>
                  <a:pt x="697641" y="961011"/>
                  <a:pt x="1050970" y="665214"/>
                </a:cubicBezTo>
                <a:cubicBezTo>
                  <a:pt x="1311437" y="447090"/>
                  <a:pt x="1608578" y="257641"/>
                  <a:pt x="1923692" y="10784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1994AC-22D1-4B48-9EDA-BE373E704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41758" y="1415331"/>
            <a:ext cx="5665992" cy="5466522"/>
          </a:xfrm>
          <a:custGeom>
            <a:avLst/>
            <a:gdLst>
              <a:gd name="connsiteX0" fmla="*/ 3113576 w 5665992"/>
              <a:gd name="connsiteY0" fmla="*/ 1556 h 5401530"/>
              <a:gd name="connsiteX1" fmla="*/ 4468777 w 5665992"/>
              <a:gd name="connsiteY1" fmla="*/ 405866 h 5401530"/>
              <a:gd name="connsiteX2" fmla="*/ 5525792 w 5665992"/>
              <a:gd name="connsiteY2" fmla="*/ 1317461 h 5401530"/>
              <a:gd name="connsiteX3" fmla="*/ 5665992 w 5665992"/>
              <a:gd name="connsiteY3" fmla="*/ 1506159 h 5401530"/>
              <a:gd name="connsiteX4" fmla="*/ 5665992 w 5665992"/>
              <a:gd name="connsiteY4" fmla="*/ 5401530 h 5401530"/>
              <a:gd name="connsiteX5" fmla="*/ 965932 w 5665992"/>
              <a:gd name="connsiteY5" fmla="*/ 5401530 h 5401530"/>
              <a:gd name="connsiteX6" fmla="*/ 836753 w 5665992"/>
              <a:gd name="connsiteY6" fmla="*/ 5181943 h 5401530"/>
              <a:gd name="connsiteX7" fmla="*/ 509793 w 5665992"/>
              <a:gd name="connsiteY7" fmla="*/ 4458111 h 5401530"/>
              <a:gd name="connsiteX8" fmla="*/ 251995 w 5665992"/>
              <a:gd name="connsiteY8" fmla="*/ 1805844 h 5401530"/>
              <a:gd name="connsiteX9" fmla="*/ 3113576 w 5665992"/>
              <a:gd name="connsiteY9" fmla="*/ 1556 h 5401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665992" h="5401530">
                <a:moveTo>
                  <a:pt x="3113576" y="1556"/>
                </a:moveTo>
                <a:cubicBezTo>
                  <a:pt x="3559807" y="16866"/>
                  <a:pt x="4018025" y="145625"/>
                  <a:pt x="4468777" y="405866"/>
                </a:cubicBezTo>
                <a:cubicBezTo>
                  <a:pt x="4871803" y="638554"/>
                  <a:pt x="5229811" y="952545"/>
                  <a:pt x="5525792" y="1317461"/>
                </a:cubicBezTo>
                <a:lnTo>
                  <a:pt x="5665992" y="1506159"/>
                </a:lnTo>
                <a:lnTo>
                  <a:pt x="5665992" y="5401530"/>
                </a:lnTo>
                <a:lnTo>
                  <a:pt x="965932" y="5401530"/>
                </a:lnTo>
                <a:lnTo>
                  <a:pt x="836753" y="5181943"/>
                </a:lnTo>
                <a:cubicBezTo>
                  <a:pt x="713569" y="4953383"/>
                  <a:pt x="611679" y="4708683"/>
                  <a:pt x="509793" y="4458111"/>
                </a:cubicBezTo>
                <a:cubicBezTo>
                  <a:pt x="136790" y="3540808"/>
                  <a:pt x="-278612" y="2724882"/>
                  <a:pt x="251995" y="1805844"/>
                </a:cubicBezTo>
                <a:cubicBezTo>
                  <a:pt x="911122" y="664202"/>
                  <a:pt x="1973207" y="-37572"/>
                  <a:pt x="3113576" y="1556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6ED8E0-4CA5-07F4-8B41-77DFD41A1E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1" b="4139"/>
          <a:stretch>
            <a:fillRect/>
          </a:stretch>
        </p:blipFill>
        <p:spPr>
          <a:xfrm>
            <a:off x="6795930" y="1685367"/>
            <a:ext cx="5396070" cy="5172635"/>
          </a:xfrm>
          <a:custGeom>
            <a:avLst/>
            <a:gdLst/>
            <a:ahLst/>
            <a:cxnLst/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600"/>
                </a:lnTo>
                <a:lnTo>
                  <a:pt x="5396070" y="4888539"/>
                </a:lnTo>
                <a:lnTo>
                  <a:pt x="5373530" y="4924165"/>
                </a:lnTo>
                <a:cubicBezTo>
                  <a:pt x="5310112" y="5013254"/>
                  <a:pt x="5241620" y="5088864"/>
                  <a:pt x="5168684" y="5154829"/>
                </a:cubicBezTo>
                <a:lnTo>
                  <a:pt x="5146924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2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2220111-5018-4EB7-A38B-79BD37F7C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5930" y="1685365"/>
            <a:ext cx="5396070" cy="5172635"/>
          </a:xfrm>
          <a:custGeom>
            <a:avLst/>
            <a:gdLst>
              <a:gd name="connsiteX0" fmla="*/ 2809770 w 5396070"/>
              <a:gd name="connsiteY0" fmla="*/ 1442 h 5172635"/>
              <a:gd name="connsiteX1" fmla="*/ 4032739 w 5396070"/>
              <a:gd name="connsiteY1" fmla="*/ 376223 h 5172635"/>
              <a:gd name="connsiteX2" fmla="*/ 5362614 w 5396070"/>
              <a:gd name="connsiteY2" fmla="*/ 1796088 h 5172635"/>
              <a:gd name="connsiteX3" fmla="*/ 5396070 w 5396070"/>
              <a:gd name="connsiteY3" fmla="*/ 1864599 h 5172635"/>
              <a:gd name="connsiteX4" fmla="*/ 5396070 w 5396070"/>
              <a:gd name="connsiteY4" fmla="*/ 1981756 h 5172635"/>
              <a:gd name="connsiteX5" fmla="*/ 5363566 w 5396070"/>
              <a:gd name="connsiteY5" fmla="*/ 1915670 h 5172635"/>
              <a:gd name="connsiteX6" fmla="*/ 4071524 w 5396070"/>
              <a:gd name="connsiteY6" fmla="*/ 546090 h 5172635"/>
              <a:gd name="connsiteX7" fmla="*/ 2883346 w 5396070"/>
              <a:gd name="connsiteY7" fmla="*/ 184583 h 5172635"/>
              <a:gd name="connsiteX8" fmla="*/ 374449 w 5396070"/>
              <a:gd name="connsiteY8" fmla="*/ 1797850 h 5172635"/>
              <a:gd name="connsiteX9" fmla="*/ 600473 w 5396070"/>
              <a:gd name="connsiteY9" fmla="*/ 4169322 h 5172635"/>
              <a:gd name="connsiteX10" fmla="*/ 971928 w 5396070"/>
              <a:gd name="connsiteY10" fmla="*/ 4966944 h 5172635"/>
              <a:gd name="connsiteX11" fmla="*/ 1112598 w 5396070"/>
              <a:gd name="connsiteY11" fmla="*/ 5172635 h 5172635"/>
              <a:gd name="connsiteX12" fmla="*/ 987172 w 5396070"/>
              <a:gd name="connsiteY12" fmla="*/ 5172635 h 5172635"/>
              <a:gd name="connsiteX13" fmla="*/ 842383 w 5396070"/>
              <a:gd name="connsiteY13" fmla="*/ 4959392 h 5172635"/>
              <a:gd name="connsiteX14" fmla="*/ 460051 w 5396070"/>
              <a:gd name="connsiteY14" fmla="*/ 4132485 h 5172635"/>
              <a:gd name="connsiteX15" fmla="*/ 227408 w 5396070"/>
              <a:gd name="connsiteY15" fmla="*/ 1673941 h 5172635"/>
              <a:gd name="connsiteX16" fmla="*/ 2809770 w 5396070"/>
              <a:gd name="connsiteY16" fmla="*/ 1442 h 517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396070" h="5172635">
                <a:moveTo>
                  <a:pt x="2809770" y="1442"/>
                </a:moveTo>
                <a:cubicBezTo>
                  <a:pt x="3212462" y="15635"/>
                  <a:pt x="3625968" y="134989"/>
                  <a:pt x="4032739" y="376223"/>
                </a:cubicBezTo>
                <a:cubicBezTo>
                  <a:pt x="4589656" y="706501"/>
                  <a:pt x="5051318" y="1213487"/>
                  <a:pt x="5362614" y="1796088"/>
                </a:cubicBezTo>
                <a:lnTo>
                  <a:pt x="5396070" y="1864599"/>
                </a:lnTo>
                <a:lnTo>
                  <a:pt x="5396070" y="1981756"/>
                </a:lnTo>
                <a:lnTo>
                  <a:pt x="5363566" y="1915670"/>
                </a:lnTo>
                <a:cubicBezTo>
                  <a:pt x="5061125" y="1353703"/>
                  <a:pt x="4612597" y="864671"/>
                  <a:pt x="4071524" y="546090"/>
                </a:cubicBezTo>
                <a:cubicBezTo>
                  <a:pt x="3676324" y="313400"/>
                  <a:pt x="3274582" y="198273"/>
                  <a:pt x="2883346" y="184583"/>
                </a:cubicBezTo>
                <a:cubicBezTo>
                  <a:pt x="1883526" y="149597"/>
                  <a:pt x="952339" y="777074"/>
                  <a:pt x="374449" y="1797850"/>
                </a:cubicBezTo>
                <a:cubicBezTo>
                  <a:pt x="-90765" y="2619591"/>
                  <a:pt x="273440" y="3349133"/>
                  <a:pt x="600473" y="4169322"/>
                </a:cubicBezTo>
                <a:cubicBezTo>
                  <a:pt x="712134" y="4449376"/>
                  <a:pt x="823802" y="4721229"/>
                  <a:pt x="971928" y="4966944"/>
                </a:cubicBezTo>
                <a:lnTo>
                  <a:pt x="1112598" y="5172635"/>
                </a:lnTo>
                <a:lnTo>
                  <a:pt x="987172" y="5172635"/>
                </a:lnTo>
                <a:lnTo>
                  <a:pt x="842383" y="4959392"/>
                </a:lnTo>
                <a:cubicBezTo>
                  <a:pt x="689919" y="4704655"/>
                  <a:pt x="574981" y="4422821"/>
                  <a:pt x="460051" y="4132485"/>
                </a:cubicBezTo>
                <a:cubicBezTo>
                  <a:pt x="123442" y="3282182"/>
                  <a:pt x="-251427" y="2525854"/>
                  <a:pt x="227408" y="1673941"/>
                </a:cubicBezTo>
                <a:cubicBezTo>
                  <a:pt x="822220" y="615687"/>
                  <a:pt x="1780673" y="-34829"/>
                  <a:pt x="2809770" y="1442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FFEC051-2D6D-EA6F-5A8A-0B679DC5D67B}"/>
              </a:ext>
            </a:extLst>
          </p:cNvPr>
          <p:cNvGrpSpPr/>
          <p:nvPr/>
        </p:nvGrpSpPr>
        <p:grpSpPr>
          <a:xfrm>
            <a:off x="6466370" y="814900"/>
            <a:ext cx="1786680" cy="732240"/>
            <a:chOff x="6466370" y="814900"/>
            <a:chExt cx="1786680" cy="732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ACDBB1C7-8F80-F409-B6BA-C895E2868D9A}"/>
                    </a:ext>
                  </a:extLst>
                </p14:cNvPr>
                <p14:cNvContentPartPr/>
                <p14:nvPr/>
              </p14:nvContentPartPr>
              <p14:xfrm>
                <a:off x="6466370" y="869980"/>
                <a:ext cx="1626480" cy="50904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ACDBB1C7-8F80-F409-B6BA-C895E2868D9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430730" y="834340"/>
                  <a:ext cx="1698120" cy="580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34DECB1C-A1D1-CB46-988D-676AE6AC792E}"/>
                    </a:ext>
                  </a:extLst>
                </p14:cNvPr>
                <p14:cNvContentPartPr/>
                <p14:nvPr/>
              </p14:nvContentPartPr>
              <p14:xfrm>
                <a:off x="7610810" y="814900"/>
                <a:ext cx="642240" cy="732240"/>
              </p14:xfrm>
            </p:contentPart>
          </mc:Choice>
          <mc:Fallback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34DECB1C-A1D1-CB46-988D-676AE6AC792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574810" y="778900"/>
                  <a:ext cx="713880" cy="8038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496815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Meiryo</vt:lpstr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Vikström, Thomas</dc:creator>
  <cp:lastModifiedBy>Vikström, Thomas</cp:lastModifiedBy>
  <cp:revision>1</cp:revision>
  <dcterms:created xsi:type="dcterms:W3CDTF">2025-11-18T16:58:29Z</dcterms:created>
  <dcterms:modified xsi:type="dcterms:W3CDTF">2025-11-18T17:02:15Z</dcterms:modified>
</cp:coreProperties>
</file>

<file path=docProps/thumbnail.jpeg>
</file>